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"/>
  </p:notesMasterIdLst>
  <p:sldIdLst>
    <p:sldId id="258" r:id="rId2"/>
    <p:sldId id="273" r:id="rId3"/>
    <p:sldId id="266" r:id="rId4"/>
    <p:sldId id="262" r:id="rId5"/>
    <p:sldId id="263" r:id="rId6"/>
    <p:sldId id="274" r:id="rId7"/>
    <p:sldId id="272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6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6A386-AF09-486C-A8B7-4746725DE3C4}" type="datetimeFigureOut">
              <a:rPr lang="en-AU" smtClean="0"/>
              <a:t>16/12/2023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1496F4-53A8-4B18-AA3B-50D6229AF5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3997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0913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16/12/2023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016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16/12/2023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784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16/12/2023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462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16/12/2023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68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16/12/2023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086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16/12/2023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562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16/12/2023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676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16/12/2023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667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16/12/2023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612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16/12/2023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382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16/12/2023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00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BC4BB-AB66-4CC7-A521-803D17E484C4}" type="datetimeFigureOut">
              <a:rPr lang="en-AU" smtClean="0"/>
              <a:t>16/12/2023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4285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2.wdp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hyperlink" Target="https://drive.google.com/drive/folders/1R850SObAwV4RZRv5lF16IQjXXrOSKiGT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4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lorful Welcome Design Template 10925944 Vector Art at Vecteez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5" t="232" r="4553" b="-232"/>
          <a:stretch/>
        </p:blipFill>
        <p:spPr bwMode="auto">
          <a:xfrm>
            <a:off x="0" y="-48126"/>
            <a:ext cx="12192000" cy="687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1F8CF0C-2DF4-F956-D9BD-6BF59F67A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914" y="75883"/>
            <a:ext cx="3821182" cy="185600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31339" y="4754510"/>
            <a:ext cx="99293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Oxygen" panose="02000503000000000000" pitchFamily="2" charset="0"/>
              </a:rPr>
              <a:t>ENJOY CODING, A.I.</a:t>
            </a:r>
            <a:r>
              <a:rPr lang="en-US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Oxygen" panose="02000503000000000000" pitchFamily="2" charset="0"/>
              </a:rPr>
              <a:t>,</a:t>
            </a:r>
            <a:r>
              <a:rPr lang="en-US" sz="3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Oxygen" panose="02000503000000000000" pitchFamily="2" charset="0"/>
              </a:rPr>
              <a:t> ROBOTICS &amp; SO MUCH </a:t>
            </a:r>
            <a:r>
              <a:rPr lang="en-US" sz="32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Oxygen" panose="02000503000000000000" pitchFamily="2" charset="0"/>
              </a:rPr>
              <a:t>MORE!</a:t>
            </a:r>
            <a:endParaRPr lang="en-US" sz="32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97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22190" y="1482866"/>
            <a:ext cx="6637276" cy="439729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85BC7E-6B2A-D0DE-539C-C2A7B3ED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081911" cy="126672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Learning With Us is Always Fun!</a:t>
            </a:r>
            <a:endParaRPr lang="en-IN" sz="3200" dirty="0">
              <a:solidFill>
                <a:schemeClr val="accent1">
                  <a:lumMod val="75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FC9F03C-2F9E-8423-A103-B50C9A4BE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8792" y="1811185"/>
            <a:ext cx="5344550" cy="3864992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State-of-Art Coding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Futuristic Concepts of AI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Hands on IoT &amp; Robotics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Magical Tricks of Maths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Eloquent Communication</a:t>
            </a:r>
            <a:endParaRPr lang="en-IN" sz="20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C74CB62-882B-31EB-B563-52B8EE451C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6338545"/>
            <a:ext cx="1098112" cy="5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1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85BC7E-6B2A-D0DE-539C-C2A7B3ED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70475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Cool Hacks from Avishek Sir to Show Off at School!</a:t>
            </a:r>
            <a:endParaRPr lang="en-IN" sz="32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FC9F03C-2F9E-8423-A103-B50C9A4BE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4980" y="1749279"/>
            <a:ext cx="4908456" cy="2996927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Vedic Math</a:t>
            </a:r>
          </a:p>
          <a:p>
            <a:pPr>
              <a:lnSpc>
                <a:spcPct val="200000"/>
              </a:lnSpc>
            </a:pP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Solving Real World Problems</a:t>
            </a:r>
          </a:p>
          <a:p>
            <a:pPr>
              <a:lnSpc>
                <a:spcPct val="200000"/>
              </a:lnSpc>
            </a:pP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Visualization is Key</a:t>
            </a:r>
          </a:p>
          <a:p>
            <a:pPr>
              <a:lnSpc>
                <a:spcPct val="200000"/>
              </a:lnSpc>
            </a:pP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Healthy Brain Function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6338545"/>
            <a:ext cx="1098112" cy="519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7CD36BC-FB70-F41F-996D-527F0EC2D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773" y="1761469"/>
            <a:ext cx="2740834" cy="31017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2C1F138-45A5-508B-E768-3213FF440CA2}"/>
              </a:ext>
            </a:extLst>
          </p:cNvPr>
          <p:cNvSpPr txBox="1"/>
          <p:nvPr/>
        </p:nvSpPr>
        <p:spPr>
          <a:xfrm>
            <a:off x="7160684" y="4804797"/>
            <a:ext cx="48109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Avishek Adhikari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100/100 in Maths at both 10</a:t>
            </a:r>
            <a:r>
              <a:rPr lang="en-IN" sz="1600" i="1" baseline="30000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th</a:t>
            </a: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 and 12</a:t>
            </a:r>
            <a:r>
              <a:rPr lang="en-IN" sz="1600" i="1" baseline="30000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th</a:t>
            </a: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 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Cracked IIT JEE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Topper at both BSc &amp; MSc, CU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Research Scholar at ISI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8 years of  teaching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Friendly and empathetic</a:t>
            </a:r>
          </a:p>
        </p:txBody>
      </p:sp>
    </p:spTree>
    <p:extLst>
      <p:ext uri="{BB962C8B-B14F-4D97-AF65-F5344CB8AC3E}">
        <p14:creationId xmlns:p14="http://schemas.microsoft.com/office/powerpoint/2010/main" val="357012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xmlns="" id="{95091B8E-2D45-D422-4C89-FC94D1FE5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689" y="184057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 Sneak Peek Down Alice’s Rabbit Hole</a:t>
            </a:r>
            <a:endParaRPr lang="en-IN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FBDEB395-806A-A264-2C38-68D03B6E99B9}"/>
              </a:ext>
            </a:extLst>
          </p:cNvPr>
          <p:cNvGrpSpPr/>
          <p:nvPr/>
        </p:nvGrpSpPr>
        <p:grpSpPr>
          <a:xfrm>
            <a:off x="1038149" y="1550683"/>
            <a:ext cx="6227983" cy="4772264"/>
            <a:chOff x="828869" y="655872"/>
            <a:chExt cx="5661803" cy="3944020"/>
          </a:xfrm>
        </p:grpSpPr>
        <p:grpSp>
          <p:nvGrpSpPr>
            <p:cNvPr id="15" name="Group 14"/>
            <p:cNvGrpSpPr/>
            <p:nvPr/>
          </p:nvGrpSpPr>
          <p:grpSpPr>
            <a:xfrm>
              <a:off x="828869" y="655872"/>
              <a:ext cx="5661803" cy="3944020"/>
              <a:chOff x="6349569" y="2053090"/>
              <a:chExt cx="5661803" cy="3689195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349569" y="2053090"/>
                <a:ext cx="5577853" cy="3689195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10478225" y="3779029"/>
                <a:ext cx="153314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Machine Learning</a:t>
                </a:r>
                <a:endParaRPr lang="en-AU" sz="1600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0059939" y="4431253"/>
                <a:ext cx="1166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Deep</a:t>
                </a:r>
                <a:r>
                  <a:rPr lang="en-US" sz="16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 </a:t>
                </a:r>
                <a:r>
                  <a:rPr lang="en-US" sz="11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Learning</a:t>
                </a:r>
                <a:endParaRPr lang="en-AU" sz="1100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0225079" y="4069530"/>
                <a:ext cx="13833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Neural</a:t>
                </a:r>
                <a:r>
                  <a:rPr lang="en-US" sz="16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 </a:t>
                </a:r>
                <a:r>
                  <a:rPr lang="en-US" sz="11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Networks</a:t>
                </a:r>
                <a:endParaRPr lang="en-AU" sz="1100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9875258" y="4756890"/>
                <a:ext cx="10921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Data</a:t>
                </a:r>
                <a:r>
                  <a:rPr lang="en-US" sz="16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 </a:t>
                </a:r>
                <a:r>
                  <a:rPr lang="en-US" sz="11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Science</a:t>
                </a:r>
                <a:endParaRPr lang="en-AU" sz="1100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cxnSp>
            <p:nvCxnSpPr>
              <p:cNvPr id="44" name="Straight Arrow Connector 43"/>
              <p:cNvCxnSpPr/>
              <p:nvPr/>
            </p:nvCxnSpPr>
            <p:spPr>
              <a:xfrm flipH="1" flipV="1">
                <a:off x="7949807" y="4612496"/>
                <a:ext cx="773141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/>
              <p:cNvSpPr txBox="1"/>
              <p:nvPr/>
            </p:nvSpPr>
            <p:spPr>
              <a:xfrm>
                <a:off x="6764210" y="4132465"/>
                <a:ext cx="1092099" cy="26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Mathematics</a:t>
                </a:r>
                <a:endParaRPr lang="en-AU" sz="1100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H="1" flipV="1">
                <a:off x="8180923" y="4935306"/>
                <a:ext cx="773141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/>
              <p:cNvSpPr txBox="1"/>
              <p:nvPr/>
            </p:nvSpPr>
            <p:spPr>
              <a:xfrm>
                <a:off x="7190607" y="4484513"/>
                <a:ext cx="1092099" cy="26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Statistics</a:t>
                </a:r>
                <a:endParaRPr lang="en-AU" sz="1100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cxnSp>
            <p:nvCxnSpPr>
              <p:cNvPr id="53" name="Straight Arrow Connector 52"/>
              <p:cNvCxnSpPr/>
              <p:nvPr/>
            </p:nvCxnSpPr>
            <p:spPr>
              <a:xfrm flipH="1" flipV="1">
                <a:off x="7780666" y="4262097"/>
                <a:ext cx="773141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/>
              <p:cNvSpPr txBox="1"/>
              <p:nvPr/>
            </p:nvSpPr>
            <p:spPr>
              <a:xfrm>
                <a:off x="7569281" y="4799495"/>
                <a:ext cx="1092099" cy="26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Coding</a:t>
                </a:r>
                <a:endParaRPr lang="en-AU" sz="1100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cxnSp>
            <p:nvCxnSpPr>
              <p:cNvPr id="55" name="Straight Arrow Connector 54"/>
              <p:cNvCxnSpPr/>
              <p:nvPr/>
            </p:nvCxnSpPr>
            <p:spPr>
              <a:xfrm flipH="1" flipV="1">
                <a:off x="7538342" y="3879689"/>
                <a:ext cx="917492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56"/>
              <p:cNvSpPr txBox="1"/>
              <p:nvPr/>
            </p:nvSpPr>
            <p:spPr>
              <a:xfrm>
                <a:off x="6746636" y="3740667"/>
                <a:ext cx="1092099" cy="26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Creativity</a:t>
                </a:r>
                <a:endParaRPr lang="en-AU" sz="1100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cxnSp>
            <p:nvCxnSpPr>
              <p:cNvPr id="30" name="Straight Arrow Connector 29"/>
              <p:cNvCxnSpPr/>
              <p:nvPr/>
            </p:nvCxnSpPr>
            <p:spPr>
              <a:xfrm rot="10800000" flipH="1" flipV="1">
                <a:off x="9498270" y="4251343"/>
                <a:ext cx="773140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rot="10800000" flipH="1" flipV="1">
                <a:off x="9612142" y="3897688"/>
                <a:ext cx="917492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rot="10800000" flipH="1" flipV="1">
                <a:off x="9147121" y="4941266"/>
                <a:ext cx="773141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rot="10800000" flipH="1" flipV="1">
                <a:off x="9350825" y="4604999"/>
                <a:ext cx="773141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64140" y="1515266"/>
              <a:ext cx="1162135" cy="515967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67725" y="1064152"/>
              <a:ext cx="1147322" cy="357276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79959" y="1110078"/>
              <a:ext cx="814638" cy="406896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01387" y="1594937"/>
              <a:ext cx="458836" cy="40743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3E4AEFD-278E-0E6F-C53A-FB7D5DE68E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0449" y="3980187"/>
            <a:ext cx="1459335" cy="1457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9099ACA-1FB5-E0D8-BC1E-1277DBB414A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6338545"/>
            <a:ext cx="1098112" cy="5194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08DC8CE-DD5C-19AA-B290-0AA0969C23C0}"/>
              </a:ext>
            </a:extLst>
          </p:cNvPr>
          <p:cNvSpPr txBox="1"/>
          <p:nvPr/>
        </p:nvSpPr>
        <p:spPr>
          <a:xfrm>
            <a:off x="7255143" y="5247106"/>
            <a:ext cx="48876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Anirban Chakrabarty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B.E. Electronics, M.B.A. Finance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24 years into IT, Corporate grooming &amp; 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Innovative, passionate &amp; adventurous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Compassionate, father of 3 beautiful daughters!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B49C271-7892-EC36-9B07-EFA28DE6E192}"/>
              </a:ext>
            </a:extLst>
          </p:cNvPr>
          <p:cNvSpPr txBox="1"/>
          <p:nvPr/>
        </p:nvSpPr>
        <p:spPr>
          <a:xfrm>
            <a:off x="7654143" y="2461189"/>
            <a:ext cx="3719146" cy="6114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  <a:hlinkClick r:id="rId10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Like to try out yourself?</a:t>
            </a:r>
            <a:endParaRPr lang="en-IN" sz="20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dian TV news channel premieres first AI presen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2786" y="1453454"/>
            <a:ext cx="6796484" cy="395109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xmlns="" id="{95091B8E-2D45-D422-4C89-FC94D1FE5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2702"/>
            <a:ext cx="10515600" cy="1325563"/>
          </a:xfrm>
        </p:spPr>
        <p:txBody>
          <a:bodyPr/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Meet Lisa, the Ghost News Reader!</a:t>
            </a:r>
            <a:endParaRPr lang="en-IN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49840E92-F034-6118-CED4-C5F4072462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6338545"/>
            <a:ext cx="1098112" cy="5194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B2359E6-13C2-38FF-5AEF-207DFBBADB54}"/>
              </a:ext>
            </a:extLst>
          </p:cNvPr>
          <p:cNvSpPr txBox="1"/>
          <p:nvPr/>
        </p:nvSpPr>
        <p:spPr>
          <a:xfrm>
            <a:off x="218112" y="5404546"/>
            <a:ext cx="8011488" cy="957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P.S.: Sayan sir has lots more on him. Insist for few other cool stuffs. Don’t let him go!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CAE647A-B585-B1CB-1233-FEB9E18F6933}"/>
              </a:ext>
            </a:extLst>
          </p:cNvPr>
          <p:cNvSpPr txBox="1"/>
          <p:nvPr/>
        </p:nvSpPr>
        <p:spPr>
          <a:xfrm>
            <a:off x="8287244" y="5253209"/>
            <a:ext cx="36866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Sayan Basak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Electrical Engg. (B.Tech)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Knowledgeable and passionate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Experience in Automation Industry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Compassionate, helpful &amp; </a:t>
            </a:r>
            <a:r>
              <a:rPr lang="en-US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cheerful!</a:t>
            </a:r>
            <a:endParaRPr lang="en-IN" sz="1600" i="1" dirty="0">
              <a:solidFill>
                <a:schemeClr val="accent1">
                  <a:lumMod val="75000"/>
                </a:schemeClr>
              </a:solidFill>
              <a:latin typeface="Oxygen" panose="02000503000000000000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F5D4C39F-DBAA-175D-7AF2-8610DDC24365}"/>
              </a:ext>
            </a:extLst>
          </p:cNvPr>
          <p:cNvGrpSpPr/>
          <p:nvPr/>
        </p:nvGrpSpPr>
        <p:grpSpPr>
          <a:xfrm>
            <a:off x="9760582" y="3764923"/>
            <a:ext cx="1703400" cy="1703785"/>
            <a:chOff x="2730762" y="2348061"/>
            <a:chExt cx="2061114" cy="206158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427ED8C5-30F1-91FE-32A7-EC12DBCD2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09354" y="2420068"/>
              <a:ext cx="1917397" cy="192263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E8A12370-6775-B618-B431-9B64C8B92131}"/>
                </a:ext>
              </a:extLst>
            </p:cNvPr>
            <p:cNvSpPr/>
            <p:nvPr/>
          </p:nvSpPr>
          <p:spPr>
            <a:xfrm>
              <a:off x="2730762" y="2348061"/>
              <a:ext cx="2061114" cy="2061580"/>
            </a:xfrm>
            <a:prstGeom prst="rect">
              <a:avLst/>
            </a:prstGeom>
            <a:gradFill>
              <a:gsLst>
                <a:gs pos="70000">
                  <a:srgbClr val="FFFFFF"/>
                </a:gs>
                <a:gs pos="62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7759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85BC7E-6B2A-D0DE-539C-C2A7B3EDB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You Are in a Team Sport, Communication Is Key</a:t>
            </a:r>
            <a:endParaRPr lang="en-IN" sz="32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FC9F03C-2F9E-8423-A103-B50C9A4BE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1045" y="1690688"/>
            <a:ext cx="7332406" cy="535837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Teamwork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Leadership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Confidence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Social Integration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Empathy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Corporate Etiquettes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Interview &amp; Presentation Skills</a:t>
            </a:r>
          </a:p>
        </p:txBody>
      </p:sp>
      <p:pic>
        <p:nvPicPr>
          <p:cNvPr id="1028" name="Picture 4" descr="Article Detail">
            <a:extLst>
              <a:ext uri="{FF2B5EF4-FFF2-40B4-BE49-F238E27FC236}">
                <a16:creationId xmlns:a16="http://schemas.microsoft.com/office/drawing/2014/main" xmlns="" id="{9997C494-869A-8F29-BE57-C83927DB6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071" y="1571274"/>
            <a:ext cx="6198183" cy="378631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020FF810-17D6-30F9-5923-FBAD0493B292}"/>
              </a:ext>
            </a:extLst>
          </p:cNvPr>
          <p:cNvGrpSpPr/>
          <p:nvPr/>
        </p:nvGrpSpPr>
        <p:grpSpPr>
          <a:xfrm>
            <a:off x="10154385" y="4125848"/>
            <a:ext cx="1703400" cy="1417820"/>
            <a:chOff x="2595258" y="2250755"/>
            <a:chExt cx="2267225" cy="207583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90FF80E1-EDF4-0CE0-23D0-4BB0E50B5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98313" y="2258691"/>
              <a:ext cx="2047890" cy="205265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A0EDFDA5-E1CA-9F12-1C0A-9F69AC2792DD}"/>
                </a:ext>
              </a:extLst>
            </p:cNvPr>
            <p:cNvSpPr/>
            <p:nvPr/>
          </p:nvSpPr>
          <p:spPr>
            <a:xfrm>
              <a:off x="2595258" y="2250755"/>
              <a:ext cx="2267225" cy="2075830"/>
            </a:xfrm>
            <a:prstGeom prst="rect">
              <a:avLst/>
            </a:prstGeom>
            <a:gradFill>
              <a:gsLst>
                <a:gs pos="70000">
                  <a:srgbClr val="FFFFFF"/>
                </a:gs>
                <a:gs pos="62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FEA399E-08A0-1334-02AC-AED57CA6958D}"/>
              </a:ext>
            </a:extLst>
          </p:cNvPr>
          <p:cNvSpPr txBox="1"/>
          <p:nvPr/>
        </p:nvSpPr>
        <p:spPr>
          <a:xfrm>
            <a:off x="7872648" y="5420634"/>
            <a:ext cx="41989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Rahul Dutta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M.A., D.R.S. (English) - C.U.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English mentor since last 8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Specialist in contemporary comms 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Mentors like an elder brother!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C0F94BA7-D92B-0DDD-0456-7299B15E8D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6338545"/>
            <a:ext cx="1098112" cy="5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77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85BC7E-6B2A-D0DE-539C-C2A7B3EDB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Your Play Time with IoT, Robotics &amp; Bappaditya Sir!</a:t>
            </a:r>
            <a:endParaRPr lang="en-IN" sz="32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FC9F03C-2F9E-8423-A103-B50C9A4BE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8995" y="1898057"/>
            <a:ext cx="3685203" cy="3240373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STEM Concepts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Creativity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Problem Solving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Tech Competitiveness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Coding Logic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883" y="1550155"/>
            <a:ext cx="5490020" cy="36391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34113DDD-54A0-CB47-D4CA-70F8F7B58207}"/>
              </a:ext>
            </a:extLst>
          </p:cNvPr>
          <p:cNvGrpSpPr/>
          <p:nvPr/>
        </p:nvGrpSpPr>
        <p:grpSpPr>
          <a:xfrm>
            <a:off x="9728803" y="3499790"/>
            <a:ext cx="1885192" cy="1969949"/>
            <a:chOff x="1125501" y="1987420"/>
            <a:chExt cx="955226" cy="115226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C21E1126-AB52-7430-CC05-7EC8D550ECCC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5501" y="1998154"/>
              <a:ext cx="955226" cy="1141527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B4336108-E5D0-10A6-B19A-AB206159BF82}"/>
                </a:ext>
              </a:extLst>
            </p:cNvPr>
            <p:cNvSpPr/>
            <p:nvPr/>
          </p:nvSpPr>
          <p:spPr>
            <a:xfrm>
              <a:off x="1125501" y="1987420"/>
              <a:ext cx="955226" cy="1152261"/>
            </a:xfrm>
            <a:prstGeom prst="rect">
              <a:avLst/>
            </a:prstGeom>
            <a:gradFill>
              <a:gsLst>
                <a:gs pos="70000">
                  <a:srgbClr val="FFFFFF"/>
                </a:gs>
                <a:gs pos="62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8925151-E18A-9939-4291-5D3BEB4A7A01}"/>
              </a:ext>
            </a:extLst>
          </p:cNvPr>
          <p:cNvSpPr txBox="1"/>
          <p:nvPr/>
        </p:nvSpPr>
        <p:spPr>
          <a:xfrm>
            <a:off x="7422696" y="5318381"/>
            <a:ext cx="46122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Bappaditya Debsingha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BE Mechanical (JU), MBA (XLRI)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Manager, TCS, 18 years of global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Taught Robotics to hundreds of kids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Father of a wonderful son!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C4813CE-2084-7DD0-76F5-5B2B9C6FD1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6338545"/>
            <a:ext cx="1098112" cy="5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7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clrChange>
              <a:clrFrom>
                <a:srgbClr val="0F3B54"/>
              </a:clrFrom>
              <a:clrTo>
                <a:srgbClr val="0F3B5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65" y="5518200"/>
            <a:ext cx="674034" cy="505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420" y="6008963"/>
            <a:ext cx="464922" cy="4839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420" y="4157027"/>
            <a:ext cx="464922" cy="4649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210" y="4621949"/>
            <a:ext cx="553633" cy="55363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05132E"/>
              </a:clrFrom>
              <a:clrTo>
                <a:srgbClr val="05132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382" y="4594517"/>
            <a:ext cx="1484998" cy="1484998"/>
          </a:xfrm>
          <a:prstGeom prst="rect">
            <a:avLst/>
          </a:prstGeom>
        </p:spPr>
      </p:pic>
      <p:pic>
        <p:nvPicPr>
          <p:cNvPr id="2054" name="Picture 6" descr="File:Microsoft logo.svg - Wikipedia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177" y="4663383"/>
            <a:ext cx="400814" cy="40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BM icon download | Free icons, app icon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419" y="5517110"/>
            <a:ext cx="521478" cy="52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422" y="281354"/>
            <a:ext cx="2468309" cy="11676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2787A2B-06AA-6713-ADA5-4A65047711B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Almost Illicit Tips for Parents!</a:t>
            </a:r>
            <a:endParaRPr lang="en-IN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EAB9888-0533-164E-355C-686B6348F64B}"/>
              </a:ext>
            </a:extLst>
          </p:cNvPr>
          <p:cNvSpPr txBox="1"/>
          <p:nvPr/>
        </p:nvSpPr>
        <p:spPr>
          <a:xfrm>
            <a:off x="676421" y="974795"/>
            <a:ext cx="628005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AI Professionals are globally the highest paid ones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Job satisfaction is extremely high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It is the inevitable future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Global crisis of good teachers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Anodiam is 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on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 mission</a:t>
            </a:r>
          </a:p>
        </p:txBody>
      </p:sp>
    </p:spTree>
    <p:extLst>
      <p:ext uri="{BB962C8B-B14F-4D97-AF65-F5344CB8AC3E}">
        <p14:creationId xmlns:p14="http://schemas.microsoft.com/office/powerpoint/2010/main" val="170180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1257</TotalTime>
  <Words>337</Words>
  <Application>Microsoft Office PowerPoint</Application>
  <PresentationFormat>Widescreen</PresentationFormat>
  <Paragraphs>72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Oxygen</vt:lpstr>
      <vt:lpstr>Office Theme</vt:lpstr>
      <vt:lpstr>PowerPoint Presentation</vt:lpstr>
      <vt:lpstr>Learning With Us is Always Fun!</vt:lpstr>
      <vt:lpstr>Cool Hacks from Avishek Sir to Show Off at School!</vt:lpstr>
      <vt:lpstr>A Sneak Peek Down Alice’s Rabbit Hole</vt:lpstr>
      <vt:lpstr>Meet Lisa, the Ghost News Reader!</vt:lpstr>
      <vt:lpstr>You Are in a Team Sport, Communication Is Key</vt:lpstr>
      <vt:lpstr>Your Play Time with IoT, Robotics &amp; Bappaditya Sir!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148</cp:revision>
  <dcterms:created xsi:type="dcterms:W3CDTF">2023-12-11T09:36:38Z</dcterms:created>
  <dcterms:modified xsi:type="dcterms:W3CDTF">2023-12-16T04:27:23Z</dcterms:modified>
</cp:coreProperties>
</file>